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6858000" cy="9144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901A-D395-4614-BA78-7890CCBEA42A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54D28-302C-401A-8FA4-E0F248DA2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54D28-302C-401A-8FA4-E0F248DA25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2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" y="3551767"/>
            <a:ext cx="4670822" cy="134408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542" y="3168651"/>
            <a:ext cx="4536281" cy="1479549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542" y="4315884"/>
            <a:ext cx="4536281" cy="929216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82791" y="2645834"/>
            <a:ext cx="1432322" cy="5956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2253" y="2645834"/>
            <a:ext cx="4186238" cy="595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2254" y="3323167"/>
            <a:ext cx="2808684" cy="5278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05238" y="3323167"/>
            <a:ext cx="2809875" cy="5278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Tm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45834"/>
            <a:ext cx="49149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55418"/>
            <a:ext cx="6858000" cy="1788583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254" y="3323167"/>
            <a:ext cx="5732859" cy="527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Tm="0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221"/>
            <a:ext cx="6858000" cy="2952771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ПРОФСОЮЗ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РАБОТНИКОВ НАРОДНОГО ОБРАЗОВАНИЯ И НАУКИ РОССИЙСКОЙ ФЕДЕРАЦИИ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(ОБЩЕРОССИЙСКИЙ ПРОФСОЮЗ ОБРАЗОВАНИЯ)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СТАВРОПОЛЬСКАЯ КРАЕВАЯ ОРГАНИЗАЦИЯ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ЕССЕНТУКСКАЯ ГОРОДСКАЯ ОРГАНИЗАЦИЯ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Первичная организация  Профсоюза муниципального бюджетного дошкольного образовательного учреждения детского сада общеразвивающего вида с приоритетным осуществлением деятельности по художественному – эстетическому развитию детей № 17 «Ромашка»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Ессентуки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40" y="3779912"/>
            <a:ext cx="3714750" cy="2304256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 договор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первичной профсоюзной организации МБДОУ детского сада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17 «Ромашка»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Ессентуки</a:t>
            </a:r>
          </a:p>
          <a:p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108" y="0"/>
            <a:ext cx="483068" cy="9524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9" name="Picture 3" descr="D:\Танюша\Фотки\детский сад\P101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4762501"/>
            <a:ext cx="3268289" cy="409577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761973"/>
            <a:ext cx="5089958" cy="1143008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НАШЕЙ ПРОФСОЮЗНОЙ ОРГАНИЗАЦИИ  49ЛЕТ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058" y="2483768"/>
            <a:ext cx="6590156" cy="3048021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Немного истории: профсоюзная организация нашего дошкольного учреждения начала свое существование с 1965 года. За плечами 52 года активной деятельности, направленной на умножение славных традиций, которые передаются из поколения в поколение.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364" name="Picture 4" descr="C:\Documents and Settings\User\Рабочий стол\Новая папка (6)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02" y="5334006"/>
            <a:ext cx="3144669" cy="361952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67" y="476222"/>
            <a:ext cx="5089958" cy="1619261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«Пусть будет крепким наш союз –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Семья! Ромашка! Профсоюз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868" y="2666987"/>
            <a:ext cx="4554173" cy="6096043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9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трудовых прав и профессиональных интересов членов профсоюза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Задачи: </a:t>
            </a:r>
            <a:endParaRPr lang="ru-RU" sz="19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и развитие профессиональной солидарности взаимопомощь и сотрудничество профсоюзных организаций и членов Профсоюза.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участие в разработке предложений к законодательным и иным нормативным правовым актам, затрагивающим социально-трудовые права работников.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охране здоровья, созданию здоровых и безопасных условий труда членов Профсоюза и т.д.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4338" name="Picture 2" descr="C:\Documents and Settings\User\Рабочий стол\Новая папка (6)\Untitled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3365">
            <a:off x="4634595" y="5567292"/>
            <a:ext cx="1910123" cy="260434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2" descr="C:\Documents and Settings\User\Рабочий стол\Новая папка (6)\Untitled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3365">
            <a:off x="4634593" y="5567291"/>
            <a:ext cx="1910123" cy="260434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857224"/>
            <a:ext cx="5250693" cy="952507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  <a:r>
              <a:rPr lang="ru-RU" sz="2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362" y="2627784"/>
            <a:ext cx="5230934" cy="2481075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основным правовым документом, определяющим трудовые социально – экономические и профессиональные отношения между работодателем и работником МБДОУ Детский сад №17 «Ромашка»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27" name="Picture 3" descr="J:\DSC_846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9" y="5345728"/>
            <a:ext cx="4680520" cy="342681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761973"/>
            <a:ext cx="5036379" cy="1058336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КОГО МЫ РАВНЯЕМСЯ</a:t>
            </a: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9" y="2666987"/>
            <a:ext cx="3268289" cy="6286544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	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организации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-установление ежемесячных выплат стимулирующего характера работникам дошкольных образовательных учреждений;	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льгот работникам учреждений образования (вне очереди) при поступлении в детские сады города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	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50% оплаты за пребывание детей в детских садах  города работникам муниципальных образовательных учреждений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	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работникам  образования  за пребывание детей в пришкольных лагерях;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оздоровление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санатории-профилактории </a:t>
            </a:r>
          </a:p>
          <a:p>
            <a:pPr>
              <a:buNone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82578" y="2190733"/>
            <a:ext cx="3161132" cy="323852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Сотрудничество с городской профсоюзной организацией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	На протяжении многих лет  нашу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Ессентукскую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городскую организацию Профсоюза возглавляет Папкова Людмила Ивановна. Она проявила себя ярким представителем и выразителем интересов учителей и воспитателей города.</a:t>
            </a:r>
          </a:p>
        </p:txBody>
      </p:sp>
      <p:pic>
        <p:nvPicPr>
          <p:cNvPr id="17410" name="Picture 2" descr="C:\Documents and Settings\User\Рабочий стол\Новая папка (6)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6892" y="5810259"/>
            <a:ext cx="2732504" cy="277809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171212" y="1835696"/>
            <a:ext cx="4504499" cy="3120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Положением об оплате труда работников МБДОУ детского сада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№17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«Ромашка», Перечнем видов выплат компенсационного характера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детском саду № 17 «Ромашка, на основании результатов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проведенной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рабочих мест по условиям труда установлены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выплаты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компенсационного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характера: главному бухгалтеру-4%, старшему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воспитателю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%, начальнику хозяйственного отдела -4%; уборщику служебных помещений-4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%,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помощникам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воспитателя-8%; рабочему по стирке и ремонту спецодежды-8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кухонному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рабочему-8%, поварам-12%.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323528"/>
            <a:ext cx="5089958" cy="1248837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ПЕРВИЧНОЙ ПРОФОРГАНИЗАЦИИ МБДОУ ДЕТСКОГО САДА № 17 «РОМАШКА»</a:t>
            </a: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4126" y="5292080"/>
            <a:ext cx="2946818" cy="3578537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численности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профсоюзной организации МБДОУ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«Ромашка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042" y="6130577"/>
            <a:ext cx="2827210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90196" y="7511712"/>
            <a:ext cx="482207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7656" y="7236296"/>
            <a:ext cx="50363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2016-</a:t>
            </a:r>
          </a:p>
          <a:p>
            <a:pPr algn="ctr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Новая папка (6)\DSC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1" y="3323862"/>
            <a:ext cx="1571354" cy="363928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66294" y="2555776"/>
            <a:ext cx="1355102" cy="647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ГРАМОТЫ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6697121"/>
            <a:ext cx="2088263" cy="240466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C:\Documents and Settings\User\Рабочий стол\Новая папка (6)\DSC_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96" y="5498819"/>
            <a:ext cx="1049347" cy="3246464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uiExpand="1" build="p" animBg="1"/>
      <p:bldP spid="7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512231"/>
            <a:ext cx="4982801" cy="1312989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ЧЛЕНОВ ПРОФСОЮЗА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 ПО СЛЕДУЮЩИМ РАЗДЕЛАМ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8580" y="3173672"/>
            <a:ext cx="1518628" cy="560927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Подписка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1507" name="Picture 3" descr="C:\Documents and Settings\User\Рабочий стол\Новая папка (6)\Untitled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68478" y="2977778"/>
            <a:ext cx="2762269" cy="195786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0711" y="6858016"/>
            <a:ext cx="1180057" cy="21304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материалов  газеты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Ессентукской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профсоюзной организации 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Профинфо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Documents and Settings\User\Рабочий стол\Новая папка (6)\Untitled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247" y="5297973"/>
            <a:ext cx="1617681" cy="35242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276872" y="2337451"/>
            <a:ext cx="2786082" cy="47625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материалами профсоюзного уголка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Documents and Settings\User\Рабочий стол\Новая папка (6)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13" y="1989653"/>
            <a:ext cx="1512098" cy="26881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2050" name="Picture 2" descr="C:\Documents and Settings\User\Рабочий стол\Новая папка (6)\DSC_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0359" y="3883075"/>
            <a:ext cx="3050889" cy="2053553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2053" name="Picture 5" descr="C:\Documents and Settings\User\Рабочий стол\Новая папка (6)\DSC_00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8959" y="5618055"/>
            <a:ext cx="3289041" cy="209551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2052" name="Picture 4" descr="C:\Documents and Settings\User\Рабочий стол\Новая папка (6)\DSC_0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2537" y="7171405"/>
            <a:ext cx="2506531" cy="192838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User\Рабочий стол\Новая папка (6)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201" y="1498430"/>
            <a:ext cx="1897288" cy="220543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571472"/>
            <a:ext cx="5036379" cy="867835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МЫ ОТДЫХАЕМ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9" name="Picture 7" descr="C:\Documents and Settings\User\Рабочий стол\Новая папка (6)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856" y="5568191"/>
            <a:ext cx="2143140" cy="3105224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4624" y="7596336"/>
            <a:ext cx="1916959" cy="11815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Председатель у нас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раскрасавица,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55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мы дружно в неё влюблены!</a:t>
            </a:r>
            <a:endParaRPr kumimoji="0" lang="ru-RU" sz="155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2896" y="3784605"/>
            <a:ext cx="3024336" cy="1152128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конкурсе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прекрасная няня», проводимый при поддержке профсоюзной организации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5342291" y="5022210"/>
            <a:ext cx="1500198" cy="5588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на природе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J:\Фото-профсоюз\IMG-20170331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83" y="7120803"/>
            <a:ext cx="2552455" cy="165618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Фото-профсоюз\IMG_4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" y="2483768"/>
            <a:ext cx="2660515" cy="187690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Фото-профсоюз\IMG_4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83" y="4942770"/>
            <a:ext cx="2488348" cy="194421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Фото-профсоюз\20151027_145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" y="4499992"/>
            <a:ext cx="1613068" cy="298687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15575" y="1498430"/>
            <a:ext cx="2139840" cy="136960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члены дети членов </a:t>
            </a:r>
            <a:r>
              <a:rPr lang="ru-RU" sz="13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профсоюза имеют возможность укрепить свое здоровье в здравницах КМВ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build="p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Танюша\Фотки\2010\весна\31 марта 2010\P109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5" y="2095483"/>
            <a:ext cx="4968553" cy="59770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679" y="395536"/>
            <a:ext cx="5036379" cy="1083859"/>
          </a:xfr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ПРОФСОЮЗНАЯ СЕМЬЯ</a:t>
            </a: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24" y="6804248"/>
            <a:ext cx="3000396" cy="1865811"/>
          </a:xfr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Единство и солидарность, взаимная поддержка членов профсоюза – вот наша сила!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Новая папка (6)\em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46" cy="23374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9296" y="7524328"/>
            <a:ext cx="3000396" cy="1428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Нет профсоюза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нет профорганизации: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защиты трудовых интересов и социально – экономических прав.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4624" y="2843808"/>
            <a:ext cx="1656183" cy="2952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Профсоюз помогает: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Выгодно продать свой труд;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Защититься в возможном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трудовом  конфликте;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3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Обеспечить нормальные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3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труда и отдыха.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333333"/>
      </a:dk1>
      <a:lt1>
        <a:srgbClr val="FFFFFF"/>
      </a:lt1>
      <a:dk2>
        <a:srgbClr val="808080"/>
      </a:dk2>
      <a:lt2>
        <a:srgbClr val="003366"/>
      </a:lt2>
      <a:accent1>
        <a:srgbClr val="6699FF"/>
      </a:accent1>
      <a:accent2>
        <a:srgbClr val="990000"/>
      </a:accent2>
      <a:accent3>
        <a:srgbClr val="FFFFFF"/>
      </a:accent3>
      <a:accent4>
        <a:srgbClr val="2A2A2A"/>
      </a:accent4>
      <a:accent5>
        <a:srgbClr val="B8CAFF"/>
      </a:accent5>
      <a:accent6>
        <a:srgbClr val="8A0000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1055</TotalTime>
  <Words>200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template</vt:lpstr>
      <vt:lpstr>   ПРОФСОЮЗ РАБОТНИКОВ НАРОДНОГО ОБРАЗОВАНИЯ И НАУКИ РОССИЙСКОЙ ФЕДЕРАЦИИ (ОБЩЕРОССИЙСКИЙ ПРОФСОЮЗ ОБРАЗОВАНИЯ) СТАВРОПОЛЬСКАЯ КРАЕВАЯ ОРГАНИЗАЦИЯ ЕССЕНТУКСКАЯ ГОРОДСКАЯ ОРГАНИЗАЦИЯ Первичная организация  Профсоюза муниципального бюджетного дошкольного образовательного учреждения детского сада общеразвивающего вида с приоритетным осуществлением деятельности по художественному – эстетическому развитию детей № 17 «Ромашка» г. Ессентуки                       </vt:lpstr>
      <vt:lpstr>НАШЕЙ ПРОФСОЮЗНОЙ ОРГАНИЗАЦИИ  49ЛЕТ</vt:lpstr>
      <vt:lpstr> НАШ ДЕВИЗ: «Пусть будет крепким наш союз – Семья! Ромашка! Профсоюз!»  </vt:lpstr>
      <vt:lpstr> КОЛЛЕКТИВНЫЙ ДОГОВОР </vt:lpstr>
      <vt:lpstr> НА КОГО МЫ РАВНЯЕМСЯ </vt:lpstr>
      <vt:lpstr>  ДОСТИЖЕНИЯ ПЕРВИЧНОЙ ПРОФОРГАНИЗАЦИИ МБДОУ ДЕТСКОГО САДА № 17 «РОМАШКА» </vt:lpstr>
      <vt:lpstr>ИНФОРМИРОВАНИЕ ЧЛЕНОВ ПРОФСОЮЗА ОСУЩЕСТВЛЯЕТСЯ  ПО СЛЕДУЮЩИМ РАЗДЕЛАМ</vt:lpstr>
      <vt:lpstr> КАК МЫ ОТДЫХАЕМ </vt:lpstr>
      <vt:lpstr> НАША ПРОФСОЮЗНАЯ СЕМЬЯ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75</cp:revision>
  <cp:lastPrinted>2016-03-25T07:38:15Z</cp:lastPrinted>
  <dcterms:created xsi:type="dcterms:W3CDTF">2009-10-10T16:34:02Z</dcterms:created>
  <dcterms:modified xsi:type="dcterms:W3CDTF">2017-09-06T17:57:26Z</dcterms:modified>
</cp:coreProperties>
</file>