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2BECC-FFF6-453C-9524-9287ECCF8763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52A69-226B-442C-9936-821F911CC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38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CA48-5505-4D93-9891-A629AE7D5381}" type="datetime1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40F7-CC07-4B34-94F9-A7FE32584EA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79E2-AA18-4C24-B879-32B87010EAD1}" type="datetime1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40F7-CC07-4B34-94F9-A7FE32584E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3A33-F98E-4B78-8193-B849E97427A5}" type="datetime1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40F7-CC07-4B34-94F9-A7FE32584E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51F8-5979-4792-AA80-6C6E3CC45BBA}" type="datetime1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40F7-CC07-4B34-94F9-A7FE32584E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74F1-FB15-401D-85DF-BEBF2EAC21C0}" type="datetime1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40F7-CC07-4B34-94F9-A7FE32584E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F624-6AA1-40D3-BB41-8A050367476F}" type="datetime1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40F7-CC07-4B34-94F9-A7FE32584E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B384-6EE1-4629-9E07-8C29F182F9FF}" type="datetime1">
              <a:rPr lang="ru-RU" smtClean="0"/>
              <a:t>19.04.2017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40F7-CC07-4B34-94F9-A7FE32584EA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2F04-93BC-4677-9B57-CD9A13CFC29C}" type="datetime1">
              <a:rPr lang="ru-RU" smtClean="0"/>
              <a:t>19.04.2017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40F7-CC07-4B34-94F9-A7FE32584E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D22D-4728-4CE6-82FF-FB67994690D4}" type="datetime1">
              <a:rPr lang="ru-RU" smtClean="0"/>
              <a:t>19.04.2017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40F7-CC07-4B34-94F9-A7FE32584E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7346-E1DA-44A7-BC20-251B88BA1E5D}" type="datetime1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40F7-CC07-4B34-94F9-A7FE32584E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6A22-07DD-4BFC-8261-40985A1C6F23}" type="datetime1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40F7-CC07-4B34-94F9-A7FE32584EA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D820CF-966C-4422-8D2E-ADC227F9BC61}" type="datetime1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2D40F7-CC07-4B34-94F9-A7FE32584E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5085184"/>
            <a:ext cx="5637010" cy="882119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Адресная информация</a:t>
            </a:r>
            <a:endParaRPr lang="ru-RU" sz="24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484784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8800" dirty="0"/>
              <a:t>п</a:t>
            </a:r>
            <a:r>
              <a:rPr lang="ru-RU" sz="8800" dirty="0" smtClean="0"/>
              <a:t>ортал</a:t>
            </a:r>
            <a:br>
              <a:rPr lang="ru-RU" sz="8800" dirty="0" smtClean="0"/>
            </a:br>
            <a:r>
              <a:rPr lang="ru-RU" sz="8800" dirty="0" smtClean="0"/>
              <a:t>ГОСУСЛУГИ</a:t>
            </a:r>
            <a:endParaRPr lang="ru-RU" sz="8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40F7-CC07-4B34-94F9-A7FE32584EA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9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707"/>
            <a:ext cx="9246868" cy="5779293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40F7-CC07-4B34-94F9-A7FE32584EA9}" type="slidenum">
              <a:rPr lang="ru-RU" smtClean="0"/>
              <a:t>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1399" y="29087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Редактирование адреса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054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707"/>
            <a:ext cx="9246868" cy="5779293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40F7-CC07-4B34-94F9-A7FE32584EA9}" type="slidenum">
              <a:rPr lang="ru-RU" smtClean="0"/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2841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Редактирование адреса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050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246868" cy="5779293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40F7-CC07-4B34-94F9-A7FE32584EA9}" type="slidenum">
              <a:rPr lang="ru-RU" smtClean="0"/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9065" y="275681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Сохранение адреса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56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707"/>
            <a:ext cx="9246868" cy="5779293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40F7-CC07-4B34-94F9-A7FE32584EA9}" type="slidenum">
              <a:rPr lang="ru-RU" smtClean="0"/>
              <a:t>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9065" y="275681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Сохранение адреса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791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40F7-CC07-4B34-94F9-A7FE32584EA9}" type="slidenum">
              <a:rPr lang="ru-RU" smtClean="0"/>
              <a:t>14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815"/>
            <a:ext cx="9144000" cy="5718185"/>
          </a:xfrm>
        </p:spPr>
      </p:pic>
      <p:sp>
        <p:nvSpPr>
          <p:cNvPr id="7" name="Прямоугольник 6"/>
          <p:cNvSpPr/>
          <p:nvPr/>
        </p:nvSpPr>
        <p:spPr>
          <a:xfrm>
            <a:off x="2978453" y="3140968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02389" y="5589240"/>
            <a:ext cx="158417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29087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Корректные данные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7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249289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000" dirty="0" smtClean="0"/>
              <a:t>Благодарим </a:t>
            </a:r>
            <a:br>
              <a:rPr lang="ru-RU" sz="6000" dirty="0" smtClean="0"/>
            </a:br>
            <a:r>
              <a:rPr lang="ru-RU" sz="6000" dirty="0" smtClean="0"/>
              <a:t>за внимание!</a:t>
            </a:r>
            <a:endParaRPr lang="ru-RU" sz="6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40F7-CC07-4B34-94F9-A7FE32584EA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4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4176"/>
            <a:ext cx="9238118" cy="5773824"/>
          </a:xfrm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Вход в личный кабинет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40F7-CC07-4B34-94F9-A7FE32584EA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7" y="1143000"/>
            <a:ext cx="9144000" cy="571500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40F7-CC07-4B34-94F9-A7FE32584EA9}" type="slidenum">
              <a:rPr lang="ru-RU" smtClean="0"/>
              <a:t>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3582" y="26064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Вход в личный кабинет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97708" y="3573016"/>
            <a:ext cx="6120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707"/>
            <a:ext cx="9246868" cy="5779293"/>
          </a:xfrm>
        </p:spPr>
      </p:pic>
      <p:sp>
        <p:nvSpPr>
          <p:cNvPr id="3" name="Прямоугольник 2"/>
          <p:cNvSpPr/>
          <p:nvPr/>
        </p:nvSpPr>
        <p:spPr>
          <a:xfrm>
            <a:off x="6306746" y="3789040"/>
            <a:ext cx="18722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40F7-CC07-4B34-94F9-A7FE32584EA9}" type="slidenum">
              <a:rPr lang="ru-RU" smtClean="0"/>
              <a:t>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1886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Вход в личный кабинет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36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77"/>
            <a:ext cx="9246868" cy="5779293"/>
          </a:xfr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627784" y="3104964"/>
            <a:ext cx="72008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132180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48955" y="4136358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33621" y="3645024"/>
            <a:ext cx="108012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48955" y="4653136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40F7-CC07-4B34-94F9-A7FE32584EA9}" type="slidenum">
              <a:rPr lang="ru-RU" smtClean="0"/>
              <a:t>5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1886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Вход в личные данные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893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77"/>
            <a:ext cx="9246868" cy="5779293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40F7-CC07-4B34-94F9-A7FE32584EA9}" type="slidenum">
              <a:rPr lang="ru-RU" smtClean="0"/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11663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Вход в личные данные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3429000"/>
            <a:ext cx="360040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3933056"/>
            <a:ext cx="187220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6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707"/>
            <a:ext cx="9246868" cy="5779293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40F7-CC07-4B34-94F9-A7FE32584EA9}" type="slidenum">
              <a:rPr lang="ru-RU" smtClean="0"/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29087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Личные данные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4221088"/>
            <a:ext cx="158417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5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40F7-CC07-4B34-94F9-A7FE32584EA9}" type="slidenum">
              <a:rPr lang="ru-RU" smtClean="0"/>
              <a:t>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-3228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Личные данные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3140968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5661248"/>
            <a:ext cx="7920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6" y="497899"/>
            <a:ext cx="9144000" cy="5718185"/>
          </a:xfrm>
        </p:spPr>
      </p:pic>
      <p:sp>
        <p:nvSpPr>
          <p:cNvPr id="13" name="Прямоугольник 12"/>
          <p:cNvSpPr/>
          <p:nvPr/>
        </p:nvSpPr>
        <p:spPr>
          <a:xfrm>
            <a:off x="2555776" y="1052736"/>
            <a:ext cx="100811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987824" y="3140968"/>
            <a:ext cx="504056" cy="108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55776" y="5589240"/>
            <a:ext cx="68407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707"/>
            <a:ext cx="9246868" cy="5779293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40F7-CC07-4B34-94F9-A7FE32584EA9}" type="slidenum">
              <a:rPr lang="ru-RU" smtClean="0"/>
              <a:t>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9211" y="1886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Редактирование адреса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254783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</TotalTime>
  <Words>55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портал ГОСУСЛУГИ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портал ГОСУСЛУГИ</dc:title>
  <dc:creator>Admi</dc:creator>
  <cp:lastModifiedBy>Admin</cp:lastModifiedBy>
  <cp:revision>8</cp:revision>
  <dcterms:created xsi:type="dcterms:W3CDTF">2017-04-19T06:49:47Z</dcterms:created>
  <dcterms:modified xsi:type="dcterms:W3CDTF">2017-04-19T14:21:24Z</dcterms:modified>
</cp:coreProperties>
</file>